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Garet Bold" charset="1" panose="00000000000000000000"/>
      <p:regular r:id="rId8"/>
    </p:embeddedFont>
    <p:embeddedFont>
      <p:font typeface="Poppins" charset="1" panose="00000500000000000000"/>
      <p:regular r:id="rId9"/>
    </p:embeddedFont>
    <p:embeddedFont>
      <p:font typeface="Canva Sans" charset="1" panose="020B0503030501040103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6842" y="4306784"/>
            <a:ext cx="18966128" cy="6942477"/>
            <a:chOff x="0" y="0"/>
            <a:chExt cx="4995194" cy="18284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5194" cy="1828471"/>
            </a:xfrm>
            <a:custGeom>
              <a:avLst/>
              <a:gdLst/>
              <a:ahLst/>
              <a:cxnLst/>
              <a:rect r="r" b="b" t="t" l="l"/>
              <a:pathLst>
                <a:path h="1828471" w="4995194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320755"/>
            <a:ext cx="6455525" cy="4664873"/>
            <a:chOff x="0" y="0"/>
            <a:chExt cx="1090765" cy="7882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0765" cy="788205"/>
            </a:xfrm>
            <a:custGeom>
              <a:avLst/>
              <a:gdLst/>
              <a:ahLst/>
              <a:cxnLst/>
              <a:rect r="r" b="b" t="t" l="l"/>
              <a:pathLst>
                <a:path h="788205" w="1090765">
                  <a:moveTo>
                    <a:pt x="41974" y="0"/>
                  </a:moveTo>
                  <a:lnTo>
                    <a:pt x="1048790" y="0"/>
                  </a:lnTo>
                  <a:cubicBezTo>
                    <a:pt x="1059923" y="0"/>
                    <a:pt x="1070599" y="4422"/>
                    <a:pt x="1078471" y="12294"/>
                  </a:cubicBezTo>
                  <a:cubicBezTo>
                    <a:pt x="1086342" y="20166"/>
                    <a:pt x="1090765" y="30842"/>
                    <a:pt x="1090765" y="41974"/>
                  </a:cubicBezTo>
                  <a:lnTo>
                    <a:pt x="1090765" y="746231"/>
                  </a:lnTo>
                  <a:cubicBezTo>
                    <a:pt x="1090765" y="757363"/>
                    <a:pt x="1086342" y="768040"/>
                    <a:pt x="1078471" y="775911"/>
                  </a:cubicBezTo>
                  <a:cubicBezTo>
                    <a:pt x="1070599" y="783783"/>
                    <a:pt x="1059923" y="788205"/>
                    <a:pt x="1048790" y="788205"/>
                  </a:cubicBezTo>
                  <a:lnTo>
                    <a:pt x="41974" y="788205"/>
                  </a:lnTo>
                  <a:cubicBezTo>
                    <a:pt x="18793" y="788205"/>
                    <a:pt x="0" y="769413"/>
                    <a:pt x="0" y="746231"/>
                  </a:cubicBezTo>
                  <a:lnTo>
                    <a:pt x="0" y="41974"/>
                  </a:lnTo>
                  <a:cubicBezTo>
                    <a:pt x="0" y="30842"/>
                    <a:pt x="4422" y="20166"/>
                    <a:pt x="12294" y="12294"/>
                  </a:cubicBezTo>
                  <a:cubicBezTo>
                    <a:pt x="20166" y="4422"/>
                    <a:pt x="30842" y="0"/>
                    <a:pt x="4197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6348" r="0" b="-6348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768221" y="439630"/>
            <a:ext cx="307387" cy="589070"/>
          </a:xfrm>
          <a:custGeom>
            <a:avLst/>
            <a:gdLst/>
            <a:ahLst/>
            <a:cxnLst/>
            <a:rect r="r" b="b" t="t" l="l"/>
            <a:pathLst>
              <a:path h="589070" w="307387">
                <a:moveTo>
                  <a:pt x="0" y="0"/>
                </a:moveTo>
                <a:lnTo>
                  <a:pt x="307388" y="0"/>
                </a:lnTo>
                <a:lnTo>
                  <a:pt x="307388" y="589070"/>
                </a:lnTo>
                <a:lnTo>
                  <a:pt x="0" y="5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18294" y="8192961"/>
            <a:ext cx="678128" cy="678128"/>
            <a:chOff x="0" y="0"/>
            <a:chExt cx="178601" cy="1786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601" cy="178601"/>
            </a:xfrm>
            <a:custGeom>
              <a:avLst/>
              <a:gdLst/>
              <a:ahLst/>
              <a:cxnLst/>
              <a:rect r="r" b="b" t="t" l="l"/>
              <a:pathLst>
                <a:path h="178601" w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46222" y="3352735"/>
            <a:ext cx="678128" cy="678128"/>
            <a:chOff x="0" y="0"/>
            <a:chExt cx="178601" cy="1786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601" cy="178601"/>
            </a:xfrm>
            <a:custGeom>
              <a:avLst/>
              <a:gdLst/>
              <a:ahLst/>
              <a:cxnLst/>
              <a:rect r="r" b="b" t="t" l="l"/>
              <a:pathLst>
                <a:path h="178601" w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FFB257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73190"/>
            <a:ext cx="6509491" cy="4703870"/>
            <a:chOff x="0" y="0"/>
            <a:chExt cx="1090765" cy="7882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90765" cy="788205"/>
            </a:xfrm>
            <a:custGeom>
              <a:avLst/>
              <a:gdLst/>
              <a:ahLst/>
              <a:cxnLst/>
              <a:rect r="r" b="b" t="t" l="l"/>
              <a:pathLst>
                <a:path h="788205" w="1090765">
                  <a:moveTo>
                    <a:pt x="41626" y="0"/>
                  </a:moveTo>
                  <a:lnTo>
                    <a:pt x="1049138" y="0"/>
                  </a:lnTo>
                  <a:cubicBezTo>
                    <a:pt x="1060178" y="0"/>
                    <a:pt x="1070766" y="4386"/>
                    <a:pt x="1078573" y="12192"/>
                  </a:cubicBezTo>
                  <a:cubicBezTo>
                    <a:pt x="1086379" y="19999"/>
                    <a:pt x="1090765" y="30586"/>
                    <a:pt x="1090765" y="41626"/>
                  </a:cubicBezTo>
                  <a:lnTo>
                    <a:pt x="1090765" y="746579"/>
                  </a:lnTo>
                  <a:cubicBezTo>
                    <a:pt x="1090765" y="757619"/>
                    <a:pt x="1086379" y="768207"/>
                    <a:pt x="1078573" y="776013"/>
                  </a:cubicBezTo>
                  <a:cubicBezTo>
                    <a:pt x="1070766" y="783820"/>
                    <a:pt x="1060178" y="788205"/>
                    <a:pt x="1049138" y="788205"/>
                  </a:cubicBezTo>
                  <a:lnTo>
                    <a:pt x="41626" y="788205"/>
                  </a:lnTo>
                  <a:cubicBezTo>
                    <a:pt x="18637" y="788205"/>
                    <a:pt x="0" y="769568"/>
                    <a:pt x="0" y="746579"/>
                  </a:cubicBezTo>
                  <a:lnTo>
                    <a:pt x="0" y="41626"/>
                  </a:lnTo>
                  <a:cubicBezTo>
                    <a:pt x="0" y="30586"/>
                    <a:pt x="4386" y="19999"/>
                    <a:pt x="12192" y="12192"/>
                  </a:cubicBezTo>
                  <a:cubicBezTo>
                    <a:pt x="19999" y="4386"/>
                    <a:pt x="30586" y="0"/>
                    <a:pt x="41626" y="0"/>
                  </a:cubicBezTo>
                  <a:close/>
                </a:path>
              </a:pathLst>
            </a:custGeom>
            <a:blipFill>
              <a:blip r:embed="rId5"/>
              <a:stretch>
                <a:fillRect l="-4196" t="0" r="-4196" b="0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224360" y="8359183"/>
            <a:ext cx="465994" cy="345683"/>
          </a:xfrm>
          <a:custGeom>
            <a:avLst/>
            <a:gdLst/>
            <a:ahLst/>
            <a:cxnLst/>
            <a:rect r="r" b="b" t="t" l="l"/>
            <a:pathLst>
              <a:path h="345683" w="465994">
                <a:moveTo>
                  <a:pt x="0" y="0"/>
                </a:moveTo>
                <a:lnTo>
                  <a:pt x="465994" y="0"/>
                </a:lnTo>
                <a:lnTo>
                  <a:pt x="465994" y="345683"/>
                </a:lnTo>
                <a:lnTo>
                  <a:pt x="0" y="3456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13214" y="3476120"/>
            <a:ext cx="344144" cy="332881"/>
          </a:xfrm>
          <a:custGeom>
            <a:avLst/>
            <a:gdLst/>
            <a:ahLst/>
            <a:cxnLst/>
            <a:rect r="r" b="b" t="t" l="l"/>
            <a:pathLst>
              <a:path h="332881" w="344144">
                <a:moveTo>
                  <a:pt x="0" y="0"/>
                </a:moveTo>
                <a:lnTo>
                  <a:pt x="344143" y="0"/>
                </a:lnTo>
                <a:lnTo>
                  <a:pt x="344143" y="332881"/>
                </a:lnTo>
                <a:lnTo>
                  <a:pt x="0" y="332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946222" y="943715"/>
            <a:ext cx="7801221" cy="108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true">
                <a:solidFill>
                  <a:srgbClr val="FFB257"/>
                </a:solidFill>
                <a:latin typeface="Garet Bold"/>
                <a:ea typeface="Garet Bold"/>
                <a:cs typeface="Garet Bold"/>
                <a:sym typeface="Garet Bold"/>
              </a:rPr>
              <a:t>Problema 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05385" y="2715365"/>
            <a:ext cx="6656137" cy="211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Pequenos agricultores muitas vezes não têm acesso a informações climáticas locais e confiáveis, o que dificulta o planejamento do plantio, irrigação e colheita.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05385" y="7467049"/>
            <a:ext cx="6656137" cy="240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Criação da Estação Agroclimática Portátil, uma miniestação inteligente, portátil e de baixo custo, que monitora em tempo real temperatura, umidade, pressão e luminosidade, exibindo em tela e enviando para a nuvem.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6222" y="5900310"/>
            <a:ext cx="7801221" cy="108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true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Solução ⚡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08106" y="3275857"/>
            <a:ext cx="21215842" cy="11964886"/>
          </a:xfrm>
          <a:custGeom>
            <a:avLst/>
            <a:gdLst/>
            <a:ahLst/>
            <a:cxnLst/>
            <a:rect r="r" b="b" t="t" l="l"/>
            <a:pathLst>
              <a:path h="11964886" w="21215842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865776" y="323934"/>
            <a:ext cx="5196959" cy="704766"/>
            <a:chOff x="0" y="0"/>
            <a:chExt cx="2637524" cy="3576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7524" cy="357678"/>
            </a:xfrm>
            <a:custGeom>
              <a:avLst/>
              <a:gdLst/>
              <a:ahLst/>
              <a:cxnLst/>
              <a:rect r="r" b="b" t="t" l="l"/>
              <a:pathLst>
                <a:path h="357678" w="2637524">
                  <a:moveTo>
                    <a:pt x="2434324" y="0"/>
                  </a:moveTo>
                  <a:cubicBezTo>
                    <a:pt x="2546548" y="0"/>
                    <a:pt x="2637524" y="80069"/>
                    <a:pt x="2637524" y="178839"/>
                  </a:cubicBezTo>
                  <a:cubicBezTo>
                    <a:pt x="2637524" y="277609"/>
                    <a:pt x="2546548" y="357678"/>
                    <a:pt x="2434324" y="357678"/>
                  </a:cubicBezTo>
                  <a:lnTo>
                    <a:pt x="203200" y="357678"/>
                  </a:lnTo>
                  <a:cubicBezTo>
                    <a:pt x="90976" y="357678"/>
                    <a:pt x="0" y="277609"/>
                    <a:pt x="0" y="178839"/>
                  </a:cubicBezTo>
                  <a:cubicBezTo>
                    <a:pt x="0" y="8006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37524" cy="395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65592" y="3655403"/>
            <a:ext cx="6620101" cy="1791466"/>
            <a:chOff x="0" y="0"/>
            <a:chExt cx="1743566" cy="4718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3566" cy="471826"/>
            </a:xfrm>
            <a:custGeom>
              <a:avLst/>
              <a:gdLst/>
              <a:ahLst/>
              <a:cxnLst/>
              <a:rect r="r" b="b" t="t" l="l"/>
              <a:pathLst>
                <a:path h="471826" w="1743566">
                  <a:moveTo>
                    <a:pt x="19881" y="0"/>
                  </a:moveTo>
                  <a:lnTo>
                    <a:pt x="1723685" y="0"/>
                  </a:lnTo>
                  <a:cubicBezTo>
                    <a:pt x="1728958" y="0"/>
                    <a:pt x="1734014" y="2095"/>
                    <a:pt x="1737743" y="5823"/>
                  </a:cubicBezTo>
                  <a:cubicBezTo>
                    <a:pt x="1741471" y="9551"/>
                    <a:pt x="1743566" y="14608"/>
                    <a:pt x="1743566" y="19881"/>
                  </a:cubicBezTo>
                  <a:lnTo>
                    <a:pt x="1743566" y="451946"/>
                  </a:lnTo>
                  <a:cubicBezTo>
                    <a:pt x="1743566" y="457218"/>
                    <a:pt x="1741471" y="462275"/>
                    <a:pt x="1737743" y="466004"/>
                  </a:cubicBezTo>
                  <a:cubicBezTo>
                    <a:pt x="1734014" y="469732"/>
                    <a:pt x="1728958" y="471826"/>
                    <a:pt x="1723685" y="471826"/>
                  </a:cubicBezTo>
                  <a:lnTo>
                    <a:pt x="19881" y="471826"/>
                  </a:lnTo>
                  <a:cubicBezTo>
                    <a:pt x="14608" y="471826"/>
                    <a:pt x="9551" y="469732"/>
                    <a:pt x="5823" y="466004"/>
                  </a:cubicBezTo>
                  <a:cubicBezTo>
                    <a:pt x="2095" y="462275"/>
                    <a:pt x="0" y="457218"/>
                    <a:pt x="0" y="451946"/>
                  </a:cubicBezTo>
                  <a:lnTo>
                    <a:pt x="0" y="19881"/>
                  </a:lnTo>
                  <a:cubicBezTo>
                    <a:pt x="0" y="14608"/>
                    <a:pt x="2095" y="9551"/>
                    <a:pt x="5823" y="5823"/>
                  </a:cubicBezTo>
                  <a:cubicBezTo>
                    <a:pt x="9551" y="2095"/>
                    <a:pt x="14608" y="0"/>
                    <a:pt x="19881" y="0"/>
                  </a:cubicBez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43566" cy="519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B4C2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Agricultores </a:t>
              </a: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tomam decisões mais inteligentes sobre irrigação, plantio e colheita.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62337" y="3779908"/>
            <a:ext cx="6620101" cy="1542457"/>
            <a:chOff x="0" y="0"/>
            <a:chExt cx="1743566" cy="4062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3566" cy="406244"/>
            </a:xfrm>
            <a:custGeom>
              <a:avLst/>
              <a:gdLst/>
              <a:ahLst/>
              <a:cxnLst/>
              <a:rect r="r" b="b" t="t" l="l"/>
              <a:pathLst>
                <a:path h="406244" w="1743566">
                  <a:moveTo>
                    <a:pt x="19881" y="0"/>
                  </a:moveTo>
                  <a:lnTo>
                    <a:pt x="1723685" y="0"/>
                  </a:lnTo>
                  <a:cubicBezTo>
                    <a:pt x="1728958" y="0"/>
                    <a:pt x="1734014" y="2095"/>
                    <a:pt x="1737743" y="5823"/>
                  </a:cubicBezTo>
                  <a:cubicBezTo>
                    <a:pt x="1741471" y="9551"/>
                    <a:pt x="1743566" y="14608"/>
                    <a:pt x="1743566" y="19881"/>
                  </a:cubicBezTo>
                  <a:lnTo>
                    <a:pt x="1743566" y="386363"/>
                  </a:lnTo>
                  <a:cubicBezTo>
                    <a:pt x="1743566" y="391636"/>
                    <a:pt x="1741471" y="396692"/>
                    <a:pt x="1737743" y="400421"/>
                  </a:cubicBezTo>
                  <a:cubicBezTo>
                    <a:pt x="1734014" y="404149"/>
                    <a:pt x="1728958" y="406244"/>
                    <a:pt x="1723685" y="406244"/>
                  </a:cubicBezTo>
                  <a:lnTo>
                    <a:pt x="19881" y="406244"/>
                  </a:lnTo>
                  <a:cubicBezTo>
                    <a:pt x="14608" y="406244"/>
                    <a:pt x="9551" y="404149"/>
                    <a:pt x="5823" y="400421"/>
                  </a:cubicBezTo>
                  <a:cubicBezTo>
                    <a:pt x="2095" y="396692"/>
                    <a:pt x="0" y="391636"/>
                    <a:pt x="0" y="386363"/>
                  </a:cubicBezTo>
                  <a:lnTo>
                    <a:pt x="0" y="19881"/>
                  </a:lnTo>
                  <a:cubicBezTo>
                    <a:pt x="0" y="14608"/>
                    <a:pt x="2095" y="9551"/>
                    <a:pt x="5823" y="5823"/>
                  </a:cubicBezTo>
                  <a:cubicBezTo>
                    <a:pt x="9551" y="2095"/>
                    <a:pt x="14608" y="0"/>
                    <a:pt x="19881" y="0"/>
                  </a:cubicBezTo>
                  <a:close/>
                </a:path>
              </a:pathLst>
            </a:custGeom>
            <a:solidFill>
              <a:srgbClr val="70821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43566" cy="453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B4C2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Sustentabilidade </a:t>
              </a: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reduz desperdício de água e energia.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33950" y="6609659"/>
            <a:ext cx="6620101" cy="1399180"/>
            <a:chOff x="0" y="0"/>
            <a:chExt cx="1743566" cy="3685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3566" cy="368508"/>
            </a:xfrm>
            <a:custGeom>
              <a:avLst/>
              <a:gdLst/>
              <a:ahLst/>
              <a:cxnLst/>
              <a:rect r="r" b="b" t="t" l="l"/>
              <a:pathLst>
                <a:path h="368508" w="1743566">
                  <a:moveTo>
                    <a:pt x="19881" y="0"/>
                  </a:moveTo>
                  <a:lnTo>
                    <a:pt x="1723685" y="0"/>
                  </a:lnTo>
                  <a:cubicBezTo>
                    <a:pt x="1728958" y="0"/>
                    <a:pt x="1734014" y="2095"/>
                    <a:pt x="1737743" y="5823"/>
                  </a:cubicBezTo>
                  <a:cubicBezTo>
                    <a:pt x="1741471" y="9551"/>
                    <a:pt x="1743566" y="14608"/>
                    <a:pt x="1743566" y="19881"/>
                  </a:cubicBezTo>
                  <a:lnTo>
                    <a:pt x="1743566" y="348627"/>
                  </a:lnTo>
                  <a:cubicBezTo>
                    <a:pt x="1743566" y="353900"/>
                    <a:pt x="1741471" y="358957"/>
                    <a:pt x="1737743" y="362685"/>
                  </a:cubicBezTo>
                  <a:cubicBezTo>
                    <a:pt x="1734014" y="366414"/>
                    <a:pt x="1728958" y="368508"/>
                    <a:pt x="1723685" y="368508"/>
                  </a:cubicBezTo>
                  <a:lnTo>
                    <a:pt x="19881" y="368508"/>
                  </a:lnTo>
                  <a:cubicBezTo>
                    <a:pt x="14608" y="368508"/>
                    <a:pt x="9551" y="366414"/>
                    <a:pt x="5823" y="362685"/>
                  </a:cubicBezTo>
                  <a:cubicBezTo>
                    <a:pt x="2095" y="358957"/>
                    <a:pt x="0" y="353900"/>
                    <a:pt x="0" y="348627"/>
                  </a:cubicBezTo>
                  <a:lnTo>
                    <a:pt x="0" y="19881"/>
                  </a:lnTo>
                  <a:cubicBezTo>
                    <a:pt x="0" y="14608"/>
                    <a:pt x="2095" y="9551"/>
                    <a:pt x="5823" y="5823"/>
                  </a:cubicBezTo>
                  <a:cubicBezTo>
                    <a:pt x="9551" y="2095"/>
                    <a:pt x="14608" y="0"/>
                    <a:pt x="19881" y="0"/>
                  </a:cubicBezTo>
                  <a:close/>
                </a:path>
              </a:pathLst>
            </a:custGeom>
            <a:solidFill>
              <a:srgbClr val="B4C27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743566" cy="416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8730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Tecnologia acessível</a:t>
              </a: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projeto educacional, replicável e aberto.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626436" y="4945258"/>
            <a:ext cx="1156002" cy="1664401"/>
          </a:xfrm>
          <a:custGeom>
            <a:avLst/>
            <a:gdLst/>
            <a:ahLst/>
            <a:cxnLst/>
            <a:rect r="r" b="b" t="t" l="l"/>
            <a:pathLst>
              <a:path h="1664401" w="1156002">
                <a:moveTo>
                  <a:pt x="0" y="0"/>
                </a:moveTo>
                <a:lnTo>
                  <a:pt x="1156002" y="0"/>
                </a:lnTo>
                <a:lnTo>
                  <a:pt x="1156002" y="1664401"/>
                </a:lnTo>
                <a:lnTo>
                  <a:pt x="0" y="1664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65592" y="2062308"/>
            <a:ext cx="1611300" cy="1648139"/>
          </a:xfrm>
          <a:custGeom>
            <a:avLst/>
            <a:gdLst/>
            <a:ahLst/>
            <a:cxnLst/>
            <a:rect r="r" b="b" t="t" l="l"/>
            <a:pathLst>
              <a:path h="1648139" w="1611300">
                <a:moveTo>
                  <a:pt x="0" y="0"/>
                </a:moveTo>
                <a:lnTo>
                  <a:pt x="1611300" y="0"/>
                </a:lnTo>
                <a:lnTo>
                  <a:pt x="1611300" y="1648139"/>
                </a:lnTo>
                <a:lnTo>
                  <a:pt x="0" y="16481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443240" y="2381878"/>
            <a:ext cx="1787958" cy="1787958"/>
          </a:xfrm>
          <a:custGeom>
            <a:avLst/>
            <a:gdLst/>
            <a:ahLst/>
            <a:cxnLst/>
            <a:rect r="r" b="b" t="t" l="l"/>
            <a:pathLst>
              <a:path h="1787958" w="1787958">
                <a:moveTo>
                  <a:pt x="0" y="0"/>
                </a:moveTo>
                <a:lnTo>
                  <a:pt x="1787958" y="0"/>
                </a:lnTo>
                <a:lnTo>
                  <a:pt x="1787958" y="1787958"/>
                </a:lnTo>
                <a:lnTo>
                  <a:pt x="0" y="1787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44760" y="5571743"/>
            <a:ext cx="2598480" cy="1327587"/>
          </a:xfrm>
          <a:custGeom>
            <a:avLst/>
            <a:gdLst/>
            <a:ahLst/>
            <a:cxnLst/>
            <a:rect r="r" b="b" t="t" l="l"/>
            <a:pathLst>
              <a:path h="1327587" w="2598480">
                <a:moveTo>
                  <a:pt x="0" y="0"/>
                </a:moveTo>
                <a:lnTo>
                  <a:pt x="2598480" y="0"/>
                </a:lnTo>
                <a:lnTo>
                  <a:pt x="2598480" y="1327587"/>
                </a:lnTo>
                <a:lnTo>
                  <a:pt x="0" y="13275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980810" y="1403470"/>
            <a:ext cx="6866077" cy="86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8"/>
              </a:lnSpc>
              <a:spcBef>
                <a:spcPct val="0"/>
              </a:spcBef>
            </a:pPr>
            <a:r>
              <a:rPr lang="en-US" b="true" sz="504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IMPACTO &amp; VALOR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58116" y="503646"/>
            <a:ext cx="5412281" cy="307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  <a:spcBef>
                <a:spcPct val="0"/>
              </a:spcBef>
            </a:pPr>
            <a:r>
              <a:rPr lang="en-US" b="true" sz="1804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ESTAÇÃO AGROCLIMÁTICA  PORÁTIL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40330" y="8674901"/>
            <a:ext cx="14318970" cy="58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“Mais produção, menos desperdício, tecnologia no campo.” 🌾⚡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DAGyZ9STe1Q</dc:identifier>
  <dcterms:modified xsi:type="dcterms:W3CDTF">2011-08-01T06:04:30Z</dcterms:modified>
  <cp:revision>1</cp:revision>
  <dc:title>Problema</dc:title>
</cp:coreProperties>
</file>